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AC3DA-8794-4788-834C-E323A16E41B2}" type="datetimeFigureOut">
              <a:rPr lang="en-US" smtClean="0"/>
              <a:t>2/27/2012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B17EF0-E844-4A83-BCF4-781CFC5A337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 ending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Old English Text MT" pitchFamily="66" charset="0"/>
              </a:rPr>
              <a:t>ABOUT SMILES TO GO BY JERRY SPINELLI</a:t>
            </a:r>
          </a:p>
          <a:p>
            <a:r>
              <a:rPr lang="en-US" dirty="0" smtClean="0">
                <a:solidFill>
                  <a:schemeClr val="tx1"/>
                </a:solidFill>
                <a:latin typeface="Uncial"/>
              </a:rPr>
              <a:t>(old English text)</a:t>
            </a:r>
            <a:endParaRPr lang="en-US" dirty="0">
              <a:solidFill>
                <a:schemeClr val="bg1"/>
              </a:solidFill>
              <a:latin typeface="Unc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t2.gstatic.com/images?q=tbn:ANd9GcQ3EuvEelJBH-1jvZPWCYoWqN38IKV6BGrGSpMUna66EomFdge7I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0"/>
            <a:ext cx="4542656" cy="68512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58975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The book is written by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JERRY SPINELLI.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The genre is fiction.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I recommend this book because it is quite interesting.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My favorite part is the star party because he loses his sister.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I relate to the main character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because </a:t>
            </a:r>
            <a:r>
              <a:rPr lang="en-US" sz="28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I al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itchFamily="66" charset="0"/>
              </a:rPr>
              <a:t>ways choose the top hat in monopoly.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ld English Text MT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My summary</a:t>
            </a:r>
            <a:endParaRPr lang="en-US" dirty="0">
              <a:latin typeface="Old English Tex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Old English Text MT" pitchFamily="66" charset="0"/>
              </a:rPr>
              <a:t>At the beginning, he explains E=MC2. Then he finds out that the world is disappearing, one proton at a time. BT, his friend, skates down dead man’s hill. Then he skates down the hill.</a:t>
            </a:r>
            <a:endParaRPr lang="en-US" dirty="0">
              <a:latin typeface="Old English Text MT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67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My ending project</vt:lpstr>
      <vt:lpstr>The book is written by JERRY SPINELLI. The genre is fiction. I recommend this book because it is quite interesting. My favorite part is the star party because he loses his sister. I relate to the main character because I always choose the top hat in monopoly.</vt:lpstr>
      <vt:lpstr>My summary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ending project</dc:title>
  <dc:creator>misd</dc:creator>
  <cp:lastModifiedBy>misd</cp:lastModifiedBy>
  <cp:revision>5</cp:revision>
  <dcterms:created xsi:type="dcterms:W3CDTF">2012-02-27T21:10:51Z</dcterms:created>
  <dcterms:modified xsi:type="dcterms:W3CDTF">2012-02-27T21:56:01Z</dcterms:modified>
</cp:coreProperties>
</file>